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59" r:id="rId9"/>
    <p:sldId id="260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705532"/>
    <a:srgbClr val="986F38"/>
    <a:srgbClr val="4FD165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2184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B291B-911C-4DCA-A555-6FAC69A9DA61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6F07-3B99-4B48-979F-A61A29A59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8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06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1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1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1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1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1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33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80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5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36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1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1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6F07-3B99-4B48-979F-A61A29A59B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3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297088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34523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8229600" cy="53217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6871725" cy="519197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144383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2207359"/>
            <a:ext cx="7016195" cy="351221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177135" cy="5512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531813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531813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Work of an Elder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6590" y="4345230"/>
            <a:ext cx="4568340" cy="610820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You’re in, now </a:t>
            </a:r>
            <a:r>
              <a:rPr lang="en-US" dirty="0" smtClean="0"/>
              <a:t>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of an Elder – 1 Peter 5:2-4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Not for dishonest gain, but eagerly – 2</a:t>
            </a:r>
          </a:p>
          <a:p>
            <a:pPr lvl="1"/>
            <a:r>
              <a:rPr lang="en-US" dirty="0" smtClean="0"/>
              <a:t>Elders were to be free from the love of money – 1 Tim 3:3; 5:18, etc.</a:t>
            </a:r>
          </a:p>
          <a:p>
            <a:pPr lvl="1"/>
            <a:r>
              <a:rPr lang="en-US" dirty="0" smtClean="0"/>
              <a:t>Implies elders were to be generous, but also implies that they were being paid for their work.</a:t>
            </a:r>
          </a:p>
          <a:p>
            <a:pPr lvl="1"/>
            <a:r>
              <a:rPr lang="en-US" dirty="0" smtClean="0"/>
              <a:t>Why would it be important to have elders who didn’t view “shepherding” as “just another paycheck”?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of an Elder – 1 Peter 5:2-4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Nor as being lords over those entrusted to you – 3</a:t>
            </a:r>
          </a:p>
          <a:p>
            <a:pPr lvl="1"/>
            <a:r>
              <a:rPr lang="en-US" dirty="0" smtClean="0"/>
              <a:t>Lords: domineering; a ruler; to master; subdue</a:t>
            </a:r>
          </a:p>
          <a:p>
            <a:pPr lvl="1"/>
            <a:r>
              <a:rPr lang="en-US" dirty="0" smtClean="0"/>
              <a:t>The elders are leaders who must prod the cattle, but not whip them into shape</a:t>
            </a:r>
          </a:p>
          <a:p>
            <a:pPr lvl="1"/>
            <a:r>
              <a:rPr lang="en-US" dirty="0" smtClean="0"/>
              <a:t>Not “convert or die” – Mt 10:42, 43</a:t>
            </a:r>
          </a:p>
          <a:p>
            <a:pPr lvl="1"/>
            <a:r>
              <a:rPr lang="en-US" dirty="0" smtClean="0"/>
              <a:t>An elder is NOT the police of the church</a:t>
            </a:r>
          </a:p>
          <a:p>
            <a:pPr lvl="1"/>
            <a:r>
              <a:rPr lang="en-US" dirty="0" smtClean="0"/>
              <a:t>But, it is a position of authority and leadership.</a:t>
            </a:r>
          </a:p>
          <a:p>
            <a:pPr lvl="1"/>
            <a:r>
              <a:rPr lang="en-US" dirty="0" smtClean="0"/>
              <a:t>Elders are “entrusted” with the church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of an Elder – 1 Peter 5:2-4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But Being examples to the flock – 3</a:t>
            </a:r>
          </a:p>
          <a:p>
            <a:pPr lvl="1"/>
            <a:r>
              <a:rPr lang="en-US" dirty="0" smtClean="0"/>
              <a:t>This is the best way to lead!</a:t>
            </a:r>
          </a:p>
          <a:p>
            <a:pPr lvl="1"/>
            <a:r>
              <a:rPr lang="en-US" dirty="0" smtClean="0"/>
              <a:t>Verb tense suggests the elders continually becomes the kind of person people look up to and want to follow.</a:t>
            </a:r>
          </a:p>
          <a:p>
            <a:pPr lvl="1"/>
            <a:r>
              <a:rPr lang="en-US" dirty="0" smtClean="0"/>
              <a:t>Examples (Ensamples – KJV)</a:t>
            </a:r>
          </a:p>
          <a:p>
            <a:pPr lvl="2"/>
            <a:r>
              <a:rPr lang="en-US" dirty="0" smtClean="0"/>
              <a:t>Type; pattern; stamp</a:t>
            </a:r>
          </a:p>
          <a:p>
            <a:pPr lvl="2"/>
            <a:r>
              <a:rPr lang="en-US" dirty="0" smtClean="0"/>
              <a:t>That is, the elders are the transcript for the play of life – Phil 3:17; 1 </a:t>
            </a:r>
            <a:r>
              <a:rPr lang="en-US" dirty="0" err="1" smtClean="0"/>
              <a:t>Thess</a:t>
            </a:r>
            <a:r>
              <a:rPr lang="en-US" dirty="0" smtClean="0"/>
              <a:t> 1:7; </a:t>
            </a:r>
            <a:r>
              <a:rPr lang="en-US" dirty="0" err="1" smtClean="0"/>
              <a:t>Heb</a:t>
            </a:r>
            <a:r>
              <a:rPr lang="en-US" dirty="0" smtClean="0"/>
              <a:t> 13:7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of an Elder – 1 Peter 5:2-4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When the Chief Shepherd appears…</a:t>
            </a:r>
          </a:p>
          <a:p>
            <a:pPr lvl="1"/>
            <a:r>
              <a:rPr lang="en-US" dirty="0" smtClean="0"/>
              <a:t>Refers to Christ – 2:25; </a:t>
            </a:r>
            <a:r>
              <a:rPr lang="en-US" dirty="0" err="1" smtClean="0"/>
              <a:t>Heb</a:t>
            </a:r>
            <a:r>
              <a:rPr lang="en-US" dirty="0" smtClean="0"/>
              <a:t> 13:20; John 10:11</a:t>
            </a:r>
          </a:p>
          <a:p>
            <a:pPr lvl="1"/>
            <a:r>
              <a:rPr lang="en-US" dirty="0" smtClean="0"/>
              <a:t>No one knows when he will appear, so be ready – 1 </a:t>
            </a:r>
            <a:r>
              <a:rPr lang="en-US" dirty="0" err="1" smtClean="0"/>
              <a:t>Thess</a:t>
            </a:r>
            <a:r>
              <a:rPr lang="en-US" dirty="0" smtClean="0"/>
              <a:t> 5:1, 2</a:t>
            </a:r>
          </a:p>
          <a:p>
            <a:pPr lvl="1"/>
            <a:r>
              <a:rPr lang="en-US" dirty="0" smtClean="0"/>
              <a:t>Elders are shepherds, but Jesus is the Chief Shepherd!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2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of an Elder – 1 Peter 5:2-4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will received the crown (STEPHANOS) of glory that does not fade away</a:t>
            </a:r>
          </a:p>
          <a:p>
            <a:pPr lvl="1"/>
            <a:r>
              <a:rPr lang="en-US" dirty="0" smtClean="0"/>
              <a:t>It is a heavenly crown – 1 </a:t>
            </a:r>
            <a:r>
              <a:rPr lang="en-US" dirty="0" err="1" smtClean="0"/>
              <a:t>Cor</a:t>
            </a:r>
            <a:r>
              <a:rPr lang="en-US" dirty="0" smtClean="0"/>
              <a:t> 9:25</a:t>
            </a:r>
          </a:p>
          <a:p>
            <a:r>
              <a:rPr lang="en-US" dirty="0" smtClean="0"/>
              <a:t>There are 2 crowns:</a:t>
            </a:r>
          </a:p>
          <a:p>
            <a:pPr lvl="1"/>
            <a:r>
              <a:rPr lang="en-US" dirty="0" err="1" smtClean="0"/>
              <a:t>Stephanos</a:t>
            </a:r>
            <a:r>
              <a:rPr lang="en-US" dirty="0" smtClean="0"/>
              <a:t> – made of leaves, branches; one crown for the victor</a:t>
            </a:r>
          </a:p>
          <a:p>
            <a:pPr lvl="1"/>
            <a:r>
              <a:rPr lang="en-US" dirty="0" smtClean="0"/>
              <a:t>Diadem – a ruler’s crown, made of gold, jewels and sparkling – Rev 19:12</a:t>
            </a:r>
          </a:p>
          <a:p>
            <a:pPr lvl="1"/>
            <a:r>
              <a:rPr lang="en-US" dirty="0" smtClean="0"/>
              <a:t>Christians (elders) don’t “rule” the church; Christ does – 2 Tim 2:12; Rev 20:6</a:t>
            </a:r>
          </a:p>
          <a:p>
            <a:pPr lvl="1"/>
            <a:r>
              <a:rPr lang="en-US" dirty="0" smtClean="0"/>
              <a:t>We can run the race and get the unfading crown! Will you?</a:t>
            </a:r>
          </a:p>
        </p:txBody>
      </p:sp>
    </p:spTree>
    <p:extLst>
      <p:ext uri="{BB962C8B-B14F-4D97-AF65-F5344CB8AC3E}">
        <p14:creationId xmlns:p14="http://schemas.microsoft.com/office/powerpoint/2010/main" val="141116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Work Does an Elder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Involved in caring for the church – Ac 11:29, 30</a:t>
            </a:r>
          </a:p>
          <a:p>
            <a:r>
              <a:rPr lang="en-US" dirty="0" smtClean="0"/>
              <a:t>Involved in settling disputes – Ac 15</a:t>
            </a:r>
          </a:p>
          <a:p>
            <a:r>
              <a:rPr lang="en-US" dirty="0" smtClean="0"/>
              <a:t>Shepherding the church – Ac 20:28-32</a:t>
            </a:r>
          </a:p>
          <a:p>
            <a:pPr lvl="1"/>
            <a:r>
              <a:rPr lang="en-US" dirty="0" smtClean="0"/>
              <a:t>Pay attention to themselves - 28</a:t>
            </a:r>
          </a:p>
          <a:p>
            <a:pPr lvl="1"/>
            <a:r>
              <a:rPr lang="en-US" dirty="0" smtClean="0"/>
              <a:t>Pay attention to the flock – 28</a:t>
            </a:r>
          </a:p>
          <a:p>
            <a:pPr lvl="1"/>
            <a:r>
              <a:rPr lang="en-US" dirty="0" smtClean="0"/>
              <a:t>Care for the church – 28</a:t>
            </a:r>
          </a:p>
          <a:p>
            <a:pPr lvl="1"/>
            <a:r>
              <a:rPr lang="en-US" dirty="0" smtClean="0"/>
              <a:t>Be careful you don’t fall away – 29, 30</a:t>
            </a:r>
          </a:p>
          <a:p>
            <a:pPr lvl="1"/>
            <a:r>
              <a:rPr lang="en-US" dirty="0" smtClean="0"/>
              <a:t>Be alert – 32</a:t>
            </a:r>
          </a:p>
          <a:p>
            <a:pPr lvl="1"/>
            <a:r>
              <a:rPr lang="en-US" dirty="0" smtClean="0"/>
              <a:t>Commended to the Word – 32</a:t>
            </a:r>
          </a:p>
          <a:p>
            <a:r>
              <a:rPr lang="en-US" dirty="0" smtClean="0"/>
              <a:t>Visit and pray – James 5:14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of an Elder – 1 Peter 5:2-4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1: Preliminary info</a:t>
            </a:r>
          </a:p>
          <a:p>
            <a:pPr lvl="1"/>
            <a:r>
              <a:rPr lang="en-US" dirty="0" smtClean="0"/>
              <a:t>Peter was exhorting the elders</a:t>
            </a:r>
          </a:p>
          <a:p>
            <a:pPr lvl="1"/>
            <a:r>
              <a:rPr lang="en-US" dirty="0" smtClean="0"/>
              <a:t>Peter was an apostle and an elder</a:t>
            </a:r>
          </a:p>
          <a:p>
            <a:pPr lvl="1"/>
            <a:r>
              <a:rPr lang="en-US" dirty="0" smtClean="0"/>
              <a:t>He was a witness to Christ’s suffering</a:t>
            </a:r>
          </a:p>
          <a:p>
            <a:pPr lvl="1"/>
            <a:r>
              <a:rPr lang="en-US" dirty="0" smtClean="0"/>
              <a:t>He will be a partaker in the glory to be revealed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4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Chiasm: 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 got up this morning, got dressed, and drove into town. I worked hard all day, returned home, put on my PJs and went to bed</a:t>
            </a:r>
          </a:p>
          <a:p>
            <a:r>
              <a:rPr lang="en-US"/>
              <a:t>(A) I got up this morning</a:t>
            </a:r>
          </a:p>
          <a:p>
            <a:pPr lvl="1"/>
            <a:r>
              <a:rPr lang="en-US"/>
              <a:t>(B) got dressed</a:t>
            </a:r>
          </a:p>
          <a:p>
            <a:pPr lvl="2"/>
            <a:r>
              <a:rPr lang="en-US"/>
              <a:t>(C) drove into town</a:t>
            </a:r>
          </a:p>
          <a:p>
            <a:pPr lvl="3"/>
            <a:r>
              <a:rPr lang="en-US">
                <a:latin typeface="Calibri"/>
              </a:rPr>
              <a:t>(D) I worked hard all day</a:t>
            </a:r>
          </a:p>
          <a:p>
            <a:pPr lvl="2"/>
            <a:r>
              <a:rPr lang="en-US">
                <a:latin typeface="Calibri"/>
              </a:rPr>
              <a:t>(C) returned home</a:t>
            </a:r>
          </a:p>
          <a:p>
            <a:pPr lvl="1"/>
            <a:r>
              <a:rPr lang="en-US">
                <a:latin typeface="Calibri"/>
              </a:rPr>
              <a:t>(B) put on my PJs</a:t>
            </a:r>
          </a:p>
          <a:p>
            <a:r>
              <a:rPr lang="en-US">
                <a:latin typeface="Calibri"/>
              </a:rPr>
              <a:t>(A) Went to bed</a:t>
            </a:r>
          </a:p>
        </p:txBody>
      </p:sp>
    </p:spTree>
    <p:extLst>
      <p:ext uri="{BB962C8B-B14F-4D97-AF65-F5344CB8AC3E}">
        <p14:creationId xmlns:p14="http://schemas.microsoft.com/office/powerpoint/2010/main" val="124459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Chiasm: 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 point: the main point or focal point shows the basis of what the writer is trying to communicate</a:t>
            </a:r>
          </a:p>
          <a:p>
            <a:pPr marL="0" indent="0">
              <a:buNone/>
            </a:pPr>
            <a:r>
              <a:rPr lang="en-US"/>
              <a:t>PS 76:1 "In Judah God is known, His name is Great in Israel"</a:t>
            </a:r>
          </a:p>
          <a:p>
            <a:r>
              <a:rPr lang="en-US"/>
              <a:t>(A) In Judah </a:t>
            </a:r>
          </a:p>
          <a:p>
            <a:pPr lvl="1"/>
            <a:r>
              <a:rPr lang="en-US"/>
              <a:t>(B) God is known</a:t>
            </a:r>
          </a:p>
          <a:p>
            <a:pPr lvl="1"/>
            <a:r>
              <a:rPr lang="en-US"/>
              <a:t>(B) His name is great </a:t>
            </a:r>
          </a:p>
          <a:p>
            <a:r>
              <a:rPr lang="en-US"/>
              <a:t>(A) In Israel</a:t>
            </a:r>
          </a:p>
          <a:p>
            <a:pPr marL="0" indent="0">
              <a:buNone/>
            </a:pPr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333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Chiasm: 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/>
              </a:rPr>
              <a:t>Used often in the OT</a:t>
            </a:r>
          </a:p>
          <a:p>
            <a:r>
              <a:rPr lang="en-US">
                <a:latin typeface="Calibri"/>
              </a:rPr>
              <a:t>Peter is writing to "the dispersion"; Jewish Christians spread out in the world - 1:1</a:t>
            </a:r>
          </a:p>
          <a:p>
            <a:r>
              <a:rPr lang="en-US">
                <a:latin typeface="Calibri"/>
              </a:rPr>
              <a:t>Peter uses this literary style to draw attention to the value and reward of the work that elders do</a:t>
            </a:r>
          </a:p>
          <a:p>
            <a:r>
              <a:rPr lang="en-US">
                <a:latin typeface="Calibri"/>
              </a:rPr>
              <a:t>1 Peter 5:1-4 Peter writes using a Chiasm to drive the point home</a:t>
            </a:r>
          </a:p>
        </p:txBody>
      </p:sp>
    </p:spTree>
    <p:extLst>
      <p:ext uri="{BB962C8B-B14F-4D97-AF65-F5344CB8AC3E}">
        <p14:creationId xmlns:p14="http://schemas.microsoft.com/office/powerpoint/2010/main" val="33650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Chiasm: X 1 Peter 5:1-4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4038" y="1290638"/>
            <a:ext cx="7297955" cy="5192712"/>
          </a:xfrm>
        </p:spPr>
        <p:txBody>
          <a:bodyPr/>
          <a:lstStyle/>
          <a:p>
            <a:r>
              <a:rPr lang="en-US">
                <a:latin typeface="Calibri"/>
              </a:rPr>
              <a:t>(A) Partaker of the glory that will be revealed</a:t>
            </a:r>
          </a:p>
          <a:p>
            <a:pPr lvl="1"/>
            <a:r>
              <a:rPr lang="en-US">
                <a:latin typeface="Calibri"/>
              </a:rPr>
              <a:t>(B)Shepherd the flock among you</a:t>
            </a:r>
          </a:p>
          <a:p>
            <a:pPr lvl="2"/>
            <a:r>
              <a:rPr lang="en-US">
                <a:latin typeface="Calibri"/>
              </a:rPr>
              <a:t>(C) Serving as overseers</a:t>
            </a:r>
          </a:p>
          <a:p>
            <a:pPr lvl="3"/>
            <a:r>
              <a:rPr lang="en-US">
                <a:latin typeface="Calibri"/>
              </a:rPr>
              <a:t>(D) not by compulsion, but willingly</a:t>
            </a:r>
          </a:p>
          <a:p>
            <a:pPr lvl="3"/>
            <a:r>
              <a:rPr lang="en-US">
                <a:latin typeface="Calibri"/>
              </a:rPr>
              <a:t>(D) not for dishonest gain, but eagerly</a:t>
            </a:r>
          </a:p>
          <a:p>
            <a:pPr lvl="2"/>
            <a:r>
              <a:rPr lang="en-US">
                <a:latin typeface="Calibri"/>
              </a:rPr>
              <a:t>(C) nor as being lords over those entrusted to you, but being examples to the flock</a:t>
            </a:r>
          </a:p>
          <a:p>
            <a:pPr lvl="1"/>
            <a:r>
              <a:rPr lang="en-US">
                <a:latin typeface="Calibri"/>
              </a:rPr>
              <a:t>(B) When the Chief Shepherd appears </a:t>
            </a:r>
          </a:p>
          <a:p>
            <a:r>
              <a:rPr lang="en-US">
                <a:latin typeface="Calibri"/>
              </a:rPr>
              <a:t>(A) you will receive the crown of glory that does not fade away</a:t>
            </a:r>
          </a:p>
        </p:txBody>
      </p:sp>
    </p:spTree>
    <p:extLst>
      <p:ext uri="{BB962C8B-B14F-4D97-AF65-F5344CB8AC3E}">
        <p14:creationId xmlns:p14="http://schemas.microsoft.com/office/powerpoint/2010/main" val="20807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of an Elder – 1 Peter 5:2-4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Shepherd the Flock – 2</a:t>
            </a:r>
          </a:p>
          <a:p>
            <a:pPr lvl="1"/>
            <a:r>
              <a:rPr lang="en-US" dirty="0" smtClean="0"/>
              <a:t>This is an imperative command</a:t>
            </a:r>
          </a:p>
          <a:p>
            <a:pPr lvl="1"/>
            <a:r>
              <a:rPr lang="en-US" dirty="0" smtClean="0"/>
              <a:t>If an elder won’t lead and “shepherd” should he still be a shepherd? Why?</a:t>
            </a:r>
          </a:p>
          <a:p>
            <a:r>
              <a:rPr lang="en-US" dirty="0" smtClean="0"/>
              <a:t>Serving as overseers – 2</a:t>
            </a:r>
          </a:p>
          <a:p>
            <a:pPr lvl="1"/>
            <a:r>
              <a:rPr lang="en-US" dirty="0" smtClean="0"/>
              <a:t>Literally: exercise oversight; manage; oversee; direct</a:t>
            </a:r>
          </a:p>
          <a:p>
            <a:pPr lvl="1"/>
            <a:r>
              <a:rPr lang="en-US" dirty="0" smtClean="0"/>
              <a:t>The elders shepherd by overseeing what is going on.</a:t>
            </a:r>
          </a:p>
          <a:p>
            <a:pPr lvl="1"/>
            <a:r>
              <a:rPr lang="en-US" dirty="0" smtClean="0"/>
              <a:t>Can elders delegate? Do they need to make ALL the decisions?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4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of an Elder – 1 Peter 5:2-4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320690" cy="5566870"/>
          </a:xfrm>
        </p:spPr>
        <p:txBody>
          <a:bodyPr/>
          <a:lstStyle/>
          <a:p>
            <a:r>
              <a:rPr lang="en-US" dirty="0" smtClean="0"/>
              <a:t>Not under Compulsion – 2</a:t>
            </a:r>
          </a:p>
          <a:p>
            <a:pPr lvl="1"/>
            <a:r>
              <a:rPr lang="en-US" dirty="0" smtClean="0"/>
              <a:t>Lit: by force</a:t>
            </a:r>
          </a:p>
          <a:p>
            <a:pPr lvl="1"/>
            <a:r>
              <a:rPr lang="en-US" dirty="0" smtClean="0"/>
              <a:t>Who is the one being forced?</a:t>
            </a:r>
          </a:p>
          <a:p>
            <a:pPr lvl="1"/>
            <a:r>
              <a:rPr lang="en-US" dirty="0" smtClean="0"/>
              <a:t>How could one be forced to serve as an elder?</a:t>
            </a:r>
          </a:p>
          <a:p>
            <a:pPr lvl="1"/>
            <a:r>
              <a:rPr lang="en-US" dirty="0" smtClean="0"/>
              <a:t>How could an elder be forceful towards members?</a:t>
            </a:r>
          </a:p>
          <a:p>
            <a:r>
              <a:rPr lang="en-US" dirty="0" smtClean="0"/>
              <a:t>Willingly – 2</a:t>
            </a:r>
          </a:p>
          <a:p>
            <a:pPr lvl="1"/>
            <a:r>
              <a:rPr lang="en-US" dirty="0" smtClean="0"/>
              <a:t>Lit: voluntarily, willingly, enthusiastically – </a:t>
            </a:r>
            <a:r>
              <a:rPr lang="en-US" dirty="0" err="1" smtClean="0"/>
              <a:t>Heb</a:t>
            </a:r>
            <a:r>
              <a:rPr lang="en-US" dirty="0" smtClean="0"/>
              <a:t> 13:17</a:t>
            </a:r>
          </a:p>
          <a:p>
            <a:pPr lvl="1"/>
            <a:r>
              <a:rPr lang="en-US" dirty="0" smtClean="0"/>
              <a:t>Why should an elder serve willingly?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961</Words>
  <Application>Microsoft Office PowerPoint</Application>
  <PresentationFormat>On-screen Show (4:3)</PresentationFormat>
  <Paragraphs>113</Paragraphs>
  <Slides>14</Slides>
  <Notes>14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Work of an Elder</vt:lpstr>
      <vt:lpstr>What Work Does an Elder Do?</vt:lpstr>
      <vt:lpstr>Work of an Elder – 1 Peter 5:2-4</vt:lpstr>
      <vt:lpstr>Chiasm: X</vt:lpstr>
      <vt:lpstr>Chiasm: X</vt:lpstr>
      <vt:lpstr>Chiasm: X</vt:lpstr>
      <vt:lpstr>Chiasm: X 1 Peter 5:1-4</vt:lpstr>
      <vt:lpstr>Work of an Elder – 1 Peter 5:2-4</vt:lpstr>
      <vt:lpstr>Work of an Elder – 1 Peter 5:2-4</vt:lpstr>
      <vt:lpstr>Work of an Elder – 1 Peter 5:2-4</vt:lpstr>
      <vt:lpstr>Work of an Elder – 1 Peter 5:2-4</vt:lpstr>
      <vt:lpstr>Work of an Elder – 1 Peter 5:2-4</vt:lpstr>
      <vt:lpstr>Work of an Elder – 1 Peter 5:2-4</vt:lpstr>
      <vt:lpstr>Work of an Elder – 1 Peter 5:2-4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of an elder</dc:title>
  <dc:creator>Aaron Baker</dc:creator>
  <cp:keywords>elder;work of an elder</cp:keywords>
  <cp:lastModifiedBy>Aaron Baker</cp:lastModifiedBy>
  <cp:revision>47</cp:revision>
  <dcterms:created xsi:type="dcterms:W3CDTF">2013-08-21T19:17:07Z</dcterms:created>
  <dcterms:modified xsi:type="dcterms:W3CDTF">2015-03-23T16:40:55Z</dcterms:modified>
</cp:coreProperties>
</file>