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705532"/>
    <a:srgbClr val="986F38"/>
    <a:srgbClr val="4FD165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61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B291B-911C-4DCA-A555-6FAC69A9DA61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6F07-3B99-4B48-979F-A61A29A59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8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0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26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1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97088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34523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8229600" cy="53217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871725" cy="519197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144383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2207359"/>
            <a:ext cx="7016195" cy="351221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177135" cy="5512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531813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3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Work of an Elder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6590" y="4345230"/>
            <a:ext cx="4568340" cy="61082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You’re in, n</a:t>
            </a:r>
            <a:r>
              <a:rPr lang="en-US" dirty="0" smtClean="0"/>
              <a:t>ow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92419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Words Reflect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Elder (</a:t>
            </a:r>
            <a:r>
              <a:rPr lang="en-US" dirty="0" err="1" smtClean="0"/>
              <a:t>presbuteros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“older man”; head of the family</a:t>
            </a:r>
          </a:p>
          <a:p>
            <a:pPr lvl="1"/>
            <a:r>
              <a:rPr lang="en-US" dirty="0" smtClean="0"/>
              <a:t>In Patriarchal times, they were the leaders and heads of their families – Ex 3:16, 18; 4:29-31; 18:12; 19:7</a:t>
            </a:r>
          </a:p>
          <a:p>
            <a:pPr lvl="1"/>
            <a:r>
              <a:rPr lang="en-US" dirty="0" smtClean="0"/>
              <a:t>Moses’ time, they represented the people – Ex 24:1</a:t>
            </a:r>
          </a:p>
          <a:p>
            <a:pPr lvl="2"/>
            <a:r>
              <a:rPr lang="en-US" dirty="0" smtClean="0"/>
              <a:t>Involved in symbolic events – Lev 4:15</a:t>
            </a:r>
          </a:p>
          <a:p>
            <a:pPr lvl="2"/>
            <a:r>
              <a:rPr lang="en-US" dirty="0" smtClean="0"/>
              <a:t>Atoned for sin – Dt 21:1-9</a:t>
            </a:r>
          </a:p>
          <a:p>
            <a:pPr lvl="2"/>
            <a:r>
              <a:rPr lang="en-US" dirty="0" smtClean="0"/>
              <a:t>Rejected God as their king – 1 Sam 9:4-7</a:t>
            </a:r>
          </a:p>
          <a:p>
            <a:pPr lvl="2"/>
            <a:r>
              <a:rPr lang="en-US" dirty="0" smtClean="0"/>
              <a:t>Worthy woman’s husband was sitting with the elders of the land – </a:t>
            </a:r>
            <a:r>
              <a:rPr lang="en-US" dirty="0" err="1" smtClean="0"/>
              <a:t>Prov</a:t>
            </a:r>
            <a:r>
              <a:rPr lang="en-US" dirty="0" smtClean="0"/>
              <a:t> 31:23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92419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Words Reflect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Elder (</a:t>
            </a:r>
            <a:r>
              <a:rPr lang="en-US" dirty="0" err="1" smtClean="0"/>
              <a:t>presbuteros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“older man”; head of the family</a:t>
            </a:r>
          </a:p>
          <a:p>
            <a:pPr lvl="1"/>
            <a:r>
              <a:rPr lang="en-US" dirty="0" smtClean="0"/>
              <a:t>In Patriarchal times, they were the leaders and heads of their families – Ex 3:16, 18; 4:29-31; 18:12; 19:7</a:t>
            </a:r>
          </a:p>
          <a:p>
            <a:pPr lvl="1"/>
            <a:r>
              <a:rPr lang="en-US" dirty="0" smtClean="0"/>
              <a:t>Moses’ time, they represented the people – Ex 24:1</a:t>
            </a:r>
          </a:p>
          <a:p>
            <a:pPr lvl="2"/>
            <a:r>
              <a:rPr lang="en-US" dirty="0" smtClean="0"/>
              <a:t>Traditions of the elders were a law bound on the people – Mt 15:2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4250" y="144383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Elders in Christianity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2207359"/>
            <a:ext cx="7320690" cy="4650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term </a:t>
            </a:r>
            <a:r>
              <a:rPr lang="en-US" i="1" dirty="0" smtClean="0"/>
              <a:t>elder</a:t>
            </a:r>
            <a:r>
              <a:rPr lang="en-US" dirty="0" smtClean="0"/>
              <a:t> took on a new meaning</a:t>
            </a:r>
          </a:p>
          <a:p>
            <a:r>
              <a:rPr lang="en-US" dirty="0" smtClean="0"/>
              <a:t>We first see elders in Acts 11:30</a:t>
            </a:r>
          </a:p>
          <a:p>
            <a:pPr lvl="1"/>
            <a:r>
              <a:rPr lang="en-US" dirty="0" smtClean="0"/>
              <a:t>We don’t know how or when they become elders, but that they </a:t>
            </a:r>
            <a:r>
              <a:rPr lang="en-US" u="sng" dirty="0" smtClean="0"/>
              <a:t>are</a:t>
            </a:r>
            <a:r>
              <a:rPr lang="en-US" dirty="0" smtClean="0"/>
              <a:t> elders</a:t>
            </a:r>
          </a:p>
          <a:p>
            <a:r>
              <a:rPr lang="en-US" dirty="0" smtClean="0"/>
              <a:t>Paul and Barnabus involved in appointing elders in the Gentile churches – Ac 14:23</a:t>
            </a:r>
          </a:p>
          <a:p>
            <a:r>
              <a:rPr lang="en-US" dirty="0" smtClean="0"/>
              <a:t>Elders helped settle church problems – Ac 15:4, 6, 22</a:t>
            </a:r>
          </a:p>
          <a:p>
            <a:r>
              <a:rPr lang="en-US" dirty="0" smtClean="0"/>
              <a:t>There were elders in the church in Ephesus – Ac 20:17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92419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Words Reflect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Elder – </a:t>
            </a:r>
            <a:r>
              <a:rPr lang="en-US" i="1" dirty="0" err="1" smtClean="0"/>
              <a:t>presbuteros</a:t>
            </a:r>
            <a:endParaRPr lang="en-US" i="1" dirty="0" smtClean="0"/>
          </a:p>
          <a:p>
            <a:pPr lvl="1"/>
            <a:r>
              <a:rPr lang="en-US" dirty="0" smtClean="0"/>
              <a:t>Older</a:t>
            </a:r>
          </a:p>
          <a:p>
            <a:pPr lvl="1"/>
            <a:r>
              <a:rPr lang="en-US" dirty="0" smtClean="0"/>
              <a:t>Representative; ruler – 1 Tim 5:17</a:t>
            </a:r>
          </a:p>
          <a:p>
            <a:r>
              <a:rPr lang="en-US" dirty="0" smtClean="0"/>
              <a:t>Overseer, Bishop – </a:t>
            </a:r>
            <a:r>
              <a:rPr lang="en-US" i="1" dirty="0" err="1" smtClean="0"/>
              <a:t>episkopos</a:t>
            </a:r>
            <a:endParaRPr lang="en-US" i="1" dirty="0" smtClean="0"/>
          </a:p>
          <a:p>
            <a:pPr lvl="1"/>
            <a:r>
              <a:rPr lang="en-US" dirty="0" smtClean="0"/>
              <a:t>Manager, bishop, overseer</a:t>
            </a:r>
          </a:p>
          <a:p>
            <a:pPr lvl="1"/>
            <a:r>
              <a:rPr lang="en-US" dirty="0" smtClean="0"/>
              <a:t>Describes their (overseeing) nature of their work – Vine</a:t>
            </a:r>
          </a:p>
          <a:p>
            <a:r>
              <a:rPr lang="en-US" dirty="0" smtClean="0"/>
              <a:t>Pastor – </a:t>
            </a:r>
            <a:r>
              <a:rPr lang="en-US" i="1" dirty="0" err="1" smtClean="0"/>
              <a:t>poimen</a:t>
            </a:r>
            <a:endParaRPr lang="en-US" dirty="0" smtClean="0"/>
          </a:p>
          <a:p>
            <a:pPr lvl="1"/>
            <a:r>
              <a:rPr lang="en-US" dirty="0" smtClean="0"/>
              <a:t>Meaning shepherd – 1 Pet 5:2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6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92419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Words Reflect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Shepherd – John 10:1-6; 11-18</a:t>
            </a:r>
          </a:p>
          <a:p>
            <a:pPr lvl="1"/>
            <a:r>
              <a:rPr lang="en-US" dirty="0" smtClean="0"/>
              <a:t>Enters by the door</a:t>
            </a:r>
          </a:p>
          <a:p>
            <a:pPr lvl="1"/>
            <a:r>
              <a:rPr lang="en-US" dirty="0" smtClean="0"/>
              <a:t>Sheep hear his voice – 3</a:t>
            </a:r>
          </a:p>
          <a:p>
            <a:pPr lvl="1"/>
            <a:r>
              <a:rPr lang="en-US" dirty="0" smtClean="0"/>
              <a:t>Calls the sheep by name – 3</a:t>
            </a:r>
          </a:p>
          <a:p>
            <a:pPr lvl="1"/>
            <a:r>
              <a:rPr lang="en-US" dirty="0" smtClean="0"/>
              <a:t>Leads them – 4</a:t>
            </a:r>
          </a:p>
          <a:p>
            <a:pPr lvl="1"/>
            <a:r>
              <a:rPr lang="en-US" dirty="0" smtClean="0"/>
              <a:t>Gives his life for them – 11</a:t>
            </a:r>
          </a:p>
          <a:p>
            <a:pPr lvl="1"/>
            <a:r>
              <a:rPr lang="en-US" dirty="0" smtClean="0"/>
              <a:t>Cares for them – 13</a:t>
            </a:r>
          </a:p>
          <a:p>
            <a:pPr lvl="1"/>
            <a:r>
              <a:rPr lang="en-US" dirty="0" smtClean="0"/>
              <a:t>Knows the sheep – 14</a:t>
            </a:r>
          </a:p>
          <a:p>
            <a:pPr lvl="1"/>
            <a:r>
              <a:rPr lang="en-US" dirty="0" smtClean="0"/>
              <a:t>Sheep should know the shepherd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2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respect the age &amp; wisdom of the elders?</a:t>
            </a:r>
          </a:p>
          <a:p>
            <a:r>
              <a:rPr lang="en-US" dirty="0" smtClean="0"/>
              <a:t>Am I helping the elders to manage and oversee the church? Am I manageable?</a:t>
            </a:r>
            <a:endParaRPr lang="en-US" dirty="0"/>
          </a:p>
          <a:p>
            <a:r>
              <a:rPr lang="en-US" dirty="0" smtClean="0"/>
              <a:t>Am I trying to get to know the elders? Do I let them get to know me?</a:t>
            </a:r>
          </a:p>
          <a:p>
            <a:r>
              <a:rPr lang="en-US" dirty="0" smtClean="0"/>
              <a:t>Am I willing to follow the leadership of the elders?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401</Words>
  <Application>Microsoft Office PowerPoint</Application>
  <PresentationFormat>On-screen Show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Work of an Elder</vt:lpstr>
      <vt:lpstr>The Words Reflect the Work</vt:lpstr>
      <vt:lpstr>The Words Reflect the Work</vt:lpstr>
      <vt:lpstr>Elders in Christianity</vt:lpstr>
      <vt:lpstr>The Words Reflect the Work</vt:lpstr>
      <vt:lpstr>The Words Reflect the Work</vt:lpstr>
      <vt:lpstr>Application: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of an elder</dc:title>
  <dc:creator>Aaron Baker</dc:creator>
  <cp:keywords>elder;work of an elder</cp:keywords>
  <cp:lastModifiedBy>Aaron Baker</cp:lastModifiedBy>
  <cp:revision>35</cp:revision>
  <dcterms:created xsi:type="dcterms:W3CDTF">2013-08-21T19:17:07Z</dcterms:created>
  <dcterms:modified xsi:type="dcterms:W3CDTF">2015-02-12T19:15:09Z</dcterms:modified>
</cp:coreProperties>
</file>