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8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2483D-2417-4F8D-962D-1CA9B940A3B6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89910-E4B4-4489-89DD-4E66F0FA6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748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622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402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402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402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402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1054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1054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497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5"/>
            <a:ext cx="8534400" cy="1470025"/>
          </a:xfrm>
        </p:spPr>
        <p:txBody>
          <a:bodyPr>
            <a:noAutofit/>
          </a:bodyPr>
          <a:lstStyle>
            <a:lvl1pPr>
              <a:defRPr sz="4800">
                <a:latin typeface="Bauhaus 93" panose="04030905020B02020C02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54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06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63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alphaModFix amt="6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>
            <a:lvl1pPr>
              <a:defRPr>
                <a:latin typeface="Bauhaus 93" panose="04030905020B02020C02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5257800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  <a:lvl3pPr>
              <a:defRPr>
                <a:latin typeface="Candara" panose="020E0502030303020204" pitchFamily="34" charset="0"/>
              </a:defRPr>
            </a:lvl3pPr>
            <a:lvl4pPr>
              <a:defRPr>
                <a:latin typeface="Candara" panose="020E0502030303020204" pitchFamily="34" charset="0"/>
              </a:defRPr>
            </a:lvl4pPr>
            <a:lvl5pPr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491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84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51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94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783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2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16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89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4B22E-793D-4D2F-8B20-03B73DCD3B08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0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Oixfhb6ZKY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Qualities of Elders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1 Tim 3:2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61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Good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KOSMIOV</a:t>
            </a:r>
            <a:endParaRPr lang="en-US" dirty="0" smtClean="0"/>
          </a:p>
          <a:p>
            <a:pPr lvl="1"/>
            <a:r>
              <a:rPr lang="en-US" dirty="0" smtClean="0"/>
              <a:t>What are the cosmos (KOSMOS)?</a:t>
            </a:r>
          </a:p>
          <a:p>
            <a:pPr lvl="1"/>
            <a:r>
              <a:rPr lang="en-US" dirty="0" smtClean="0"/>
              <a:t>Webster: “Universe considered as an orderly system; any complete and orderly system; form; arrangement; orderly”</a:t>
            </a:r>
          </a:p>
          <a:p>
            <a:pPr lvl="2"/>
            <a:r>
              <a:rPr lang="en-US" dirty="0" smtClean="0"/>
              <a:t>Yet wouldn’t a big bang suggest disorder?</a:t>
            </a:r>
          </a:p>
          <a:p>
            <a:pPr lvl="2"/>
            <a:r>
              <a:rPr lang="en-US" dirty="0" smtClean="0"/>
              <a:t>Creation suggests order</a:t>
            </a:r>
          </a:p>
          <a:p>
            <a:r>
              <a:rPr lang="en-US" dirty="0" smtClean="0"/>
              <a:t>Thayer: Modest, seemly</a:t>
            </a:r>
          </a:p>
          <a:p>
            <a:r>
              <a:rPr lang="en-US" dirty="0" smtClean="0"/>
              <a:t>Strong: Orderly; orderly conduct</a:t>
            </a:r>
          </a:p>
          <a:p>
            <a:pPr lvl="2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9752" y="1"/>
            <a:ext cx="2334247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0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Good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“Whereas the former (temperate, sober-minded) focused on the internal mind and attitude, this quality focuses on the external: Outward tone, look, dress, appearance” – JFB</a:t>
            </a:r>
          </a:p>
          <a:p>
            <a:r>
              <a:rPr lang="en-US" dirty="0"/>
              <a:t> </a:t>
            </a:r>
            <a:r>
              <a:rPr lang="en-US" dirty="0" smtClean="0"/>
              <a:t>“</a:t>
            </a:r>
            <a:r>
              <a:rPr lang="en-US" i="1" dirty="0" smtClean="0"/>
              <a:t>Good </a:t>
            </a:r>
            <a:r>
              <a:rPr lang="en-US" i="1" dirty="0"/>
              <a:t>behavior implies a well-ordered outward life that reflects the inward Lordship of Christ</a:t>
            </a:r>
            <a:r>
              <a:rPr lang="en-US" i="1" dirty="0" smtClean="0"/>
              <a:t>.” </a:t>
            </a:r>
            <a:r>
              <a:rPr lang="en-US" dirty="0" smtClean="0"/>
              <a:t>– Gary Hampton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738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Good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KOSMIOV</a:t>
            </a:r>
          </a:p>
          <a:p>
            <a:pPr lvl="1"/>
            <a:r>
              <a:rPr lang="en-US" dirty="0" smtClean="0"/>
              <a:t>Word used in 1 Tim 2:9 to describe the how women were to be modest in the clothing they wear</a:t>
            </a:r>
          </a:p>
          <a:p>
            <a:pPr lvl="1"/>
            <a:r>
              <a:rPr lang="en-US" dirty="0" smtClean="0"/>
              <a:t>If used in the same way here, how could that apply to an elder?</a:t>
            </a:r>
          </a:p>
          <a:p>
            <a:pPr lvl="2"/>
            <a:r>
              <a:rPr lang="en-US" dirty="0" smtClean="0"/>
              <a:t>What if he is a slob?</a:t>
            </a:r>
          </a:p>
          <a:p>
            <a:pPr lvl="2"/>
            <a:r>
              <a:rPr lang="en-US" dirty="0" smtClean="0">
                <a:hlinkClick r:id="rId3"/>
              </a:rPr>
              <a:t>Poor hygiene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Can a man dress provocatively? Immodestly?</a:t>
            </a:r>
          </a:p>
          <a:p>
            <a:pPr lvl="2"/>
            <a:r>
              <a:rPr lang="en-US" dirty="0" smtClean="0"/>
              <a:t>Does this require “suits and ties”?</a:t>
            </a:r>
          </a:p>
          <a:p>
            <a:pPr lvl="2"/>
            <a:r>
              <a:rPr lang="en-US" dirty="0" smtClean="0"/>
              <a:t>What does a neat appearance imply</a:t>
            </a:r>
            <a:r>
              <a:rPr lang="en-US" dirty="0" smtClean="0"/>
              <a:t>? – Mk 5:15</a:t>
            </a:r>
            <a:endParaRPr lang="en-US" dirty="0" smtClean="0"/>
          </a:p>
          <a:p>
            <a:pPr lvl="2"/>
            <a:r>
              <a:rPr lang="en-US" dirty="0" smtClean="0"/>
              <a:t>How can the elder’s wife help?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47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Good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KOSMIOV</a:t>
            </a:r>
          </a:p>
          <a:p>
            <a:pPr lvl="1"/>
            <a:r>
              <a:rPr lang="en-US" dirty="0" smtClean="0"/>
              <a:t>Word used in 1 Tim 2:9 to describe the how women were to be modest in the clothing they wear</a:t>
            </a:r>
          </a:p>
          <a:p>
            <a:pPr lvl="1"/>
            <a:r>
              <a:rPr lang="en-US" dirty="0" smtClean="0"/>
              <a:t>If used in the same way here, how could that apply to an elder?</a:t>
            </a:r>
          </a:p>
          <a:p>
            <a:pPr lvl="1"/>
            <a:r>
              <a:rPr lang="en-US" dirty="0" smtClean="0"/>
              <a:t>If used to refer to actions, how can one be modest / orderly in their actions?</a:t>
            </a:r>
          </a:p>
          <a:p>
            <a:pPr lvl="2"/>
            <a:r>
              <a:rPr lang="en-US" dirty="0" smtClean="0"/>
              <a:t>Would he show up to work days?</a:t>
            </a:r>
          </a:p>
          <a:p>
            <a:pPr lvl="2"/>
            <a:r>
              <a:rPr lang="en-US" dirty="0" smtClean="0"/>
              <a:t>Would he keep things tidy and pleasant?</a:t>
            </a:r>
          </a:p>
          <a:p>
            <a:pPr lvl="2"/>
            <a:r>
              <a:rPr lang="en-US" dirty="0" smtClean="0"/>
              <a:t>These seem to indicate that this man takes himself and the Lord’s work seriously.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040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Hospitable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PHILOZENON – Titus 1:8; 1 Peter 4:9</a:t>
            </a:r>
            <a:endParaRPr lang="en-US" dirty="0" smtClean="0"/>
          </a:p>
          <a:p>
            <a:pPr lvl="1"/>
            <a:r>
              <a:rPr lang="en-US" dirty="0" smtClean="0"/>
              <a:t>Philo – love; </a:t>
            </a:r>
            <a:r>
              <a:rPr lang="en-US" dirty="0" err="1" smtClean="0"/>
              <a:t>Zenon</a:t>
            </a:r>
            <a:r>
              <a:rPr lang="en-US" dirty="0" smtClean="0"/>
              <a:t> – strangers</a:t>
            </a:r>
          </a:p>
          <a:p>
            <a:pPr lvl="1"/>
            <a:r>
              <a:rPr lang="en-US" dirty="0" smtClean="0"/>
              <a:t>Therefore, one who loves guests; a lover of strangers; generous to guests</a:t>
            </a:r>
          </a:p>
          <a:p>
            <a:r>
              <a:rPr lang="en-US" dirty="0" smtClean="0"/>
              <a:t>An elder who sees a need and is glad to help others, even if they are strangers.</a:t>
            </a:r>
          </a:p>
          <a:p>
            <a:r>
              <a:rPr lang="en-US" dirty="0" smtClean="0"/>
              <a:t>Not a stingy person who can’t wait for guests to leave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6" t="11656" r="5953" b="9465"/>
          <a:stretch/>
        </p:blipFill>
        <p:spPr>
          <a:xfrm>
            <a:off x="6147855" y="0"/>
            <a:ext cx="2996146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068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Hospitable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Hospitality is a requirement for every Christian</a:t>
            </a:r>
          </a:p>
          <a:p>
            <a:pPr lvl="1"/>
            <a:r>
              <a:rPr lang="en-US" dirty="0" smtClean="0"/>
              <a:t>Why would this be so important in the 1</a:t>
            </a:r>
            <a:r>
              <a:rPr lang="en-US" baseline="30000" dirty="0" smtClean="0"/>
              <a:t>st</a:t>
            </a:r>
            <a:r>
              <a:rPr lang="en-US" dirty="0" smtClean="0"/>
              <a:t> century?</a:t>
            </a:r>
          </a:p>
          <a:p>
            <a:pPr lvl="2"/>
            <a:r>
              <a:rPr lang="en-US" dirty="0" smtClean="0"/>
              <a:t>No welfare system, orphan homes, or retirement homes</a:t>
            </a:r>
          </a:p>
          <a:p>
            <a:pPr lvl="2"/>
            <a:r>
              <a:rPr lang="en-US" dirty="0" smtClean="0"/>
              <a:t>All Christians had to be hospitable and willing to help others, especially for those who serve as elders.</a:t>
            </a:r>
          </a:p>
          <a:p>
            <a:pPr lvl="2"/>
            <a:r>
              <a:rPr lang="en-US" dirty="0" smtClean="0"/>
              <a:t>Who can receive hospitality? Christians AND non-Christians? Who is my neighbor?</a:t>
            </a:r>
          </a:p>
          <a:p>
            <a:pPr lvl="1"/>
            <a:r>
              <a:rPr lang="en-US" dirty="0" smtClean="0"/>
              <a:t>Romans 12:10-13</a:t>
            </a:r>
          </a:p>
          <a:p>
            <a:pPr lvl="1"/>
            <a:r>
              <a:rPr lang="en-US" dirty="0" smtClean="0"/>
              <a:t>Hebrews 13:2</a:t>
            </a:r>
          </a:p>
          <a:p>
            <a:pPr lvl="1"/>
            <a:r>
              <a:rPr lang="en-US" dirty="0" smtClean="0"/>
              <a:t>1 Peter 4:9</a:t>
            </a:r>
          </a:p>
          <a:p>
            <a:pPr lvl="1"/>
            <a:r>
              <a:rPr lang="en-US" dirty="0" smtClean="0"/>
              <a:t>How can an elder’s wife help? Kids?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1" y="4419601"/>
            <a:ext cx="2438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164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712" y="0"/>
            <a:ext cx="4570288" cy="6862135"/>
          </a:xfrm>
        </p:spPr>
      </p:pic>
    </p:spTree>
    <p:extLst>
      <p:ext uri="{BB962C8B-B14F-4D97-AF65-F5344CB8AC3E}">
        <p14:creationId xmlns:p14="http://schemas.microsoft.com/office/powerpoint/2010/main" val="89725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439</Words>
  <Application>Microsoft Office PowerPoint</Application>
  <PresentationFormat>On-screen Show (4:3)</PresentationFormat>
  <Paragraphs>55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Qualities of Elders</vt:lpstr>
      <vt:lpstr>Of Good Behavior</vt:lpstr>
      <vt:lpstr>Of Good Behavior</vt:lpstr>
      <vt:lpstr>Of Good Behavior</vt:lpstr>
      <vt:lpstr>Of Good Behavior</vt:lpstr>
      <vt:lpstr>Hospitable</vt:lpstr>
      <vt:lpstr>Hospitable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Baker</dc:creator>
  <cp:keywords>Elder;qualifications</cp:keywords>
  <cp:lastModifiedBy>Aaron Baker</cp:lastModifiedBy>
  <cp:revision>39</cp:revision>
  <dcterms:created xsi:type="dcterms:W3CDTF">2014-10-09T14:22:09Z</dcterms:created>
  <dcterms:modified xsi:type="dcterms:W3CDTF">2014-10-29T15:18:05Z</dcterms:modified>
</cp:coreProperties>
</file>