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62" r:id="rId5"/>
    <p:sldId id="263" r:id="rId6"/>
    <p:sldId id="265" r:id="rId7"/>
    <p:sldId id="264" r:id="rId8"/>
    <p:sldId id="257" r:id="rId9"/>
    <p:sldId id="258" r:id="rId10"/>
    <p:sldId id="259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2483D-2417-4F8D-962D-1CA9B940A3B6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89910-E4B4-4489-89DD-4E66F0FA6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48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9910-E4B4-4489-89DD-4E66F0FA6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22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9910-E4B4-4489-89DD-4E66F0FA6D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33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9910-E4B4-4489-89DD-4E66F0FA6D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04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9910-E4B4-4489-89DD-4E66F0FA6D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53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9910-E4B4-4489-89DD-4E66F0FA6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39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9910-E4B4-4489-89DD-4E66F0FA6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39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9910-E4B4-4489-89DD-4E66F0FA6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39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9910-E4B4-4489-89DD-4E66F0FA6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72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9910-E4B4-4489-89DD-4E66F0FA6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5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9910-E4B4-4489-89DD-4E66F0FA6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72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9910-E4B4-4489-89DD-4E66F0FA6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33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9910-E4B4-4489-89DD-4E66F0FA6D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3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34400" cy="1470025"/>
          </a:xfrm>
        </p:spPr>
        <p:txBody>
          <a:bodyPr>
            <a:noAutofit/>
          </a:bodyPr>
          <a:lstStyle>
            <a:lvl1pPr>
              <a:defRPr sz="4800">
                <a:latin typeface="Bauhaus 93" panose="04030905020B02020C02" pitchFamily="8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5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B22E-793D-4D2F-8B20-03B73DCD3B08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A2F6-05FD-4D9C-B78C-7C7E739BE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06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B22E-793D-4D2F-8B20-03B73DCD3B08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A2F6-05FD-4D9C-B78C-7C7E739BE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6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>
            <a:lvl1pPr>
              <a:defRPr>
                <a:latin typeface="Bauhaus 93" panose="04030905020B02020C02" pitchFamily="8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5257800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49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B22E-793D-4D2F-8B20-03B73DCD3B08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A2F6-05FD-4D9C-B78C-7C7E739BE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84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B22E-793D-4D2F-8B20-03B73DCD3B08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A2F6-05FD-4D9C-B78C-7C7E739BE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5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B22E-793D-4D2F-8B20-03B73DCD3B08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A2F6-05FD-4D9C-B78C-7C7E739BE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9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B22E-793D-4D2F-8B20-03B73DCD3B08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A2F6-05FD-4D9C-B78C-7C7E739BE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8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B22E-793D-4D2F-8B20-03B73DCD3B08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A2F6-05FD-4D9C-B78C-7C7E739BE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2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B22E-793D-4D2F-8B20-03B73DCD3B08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A2F6-05FD-4D9C-B78C-7C7E739BE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1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B22E-793D-4D2F-8B20-03B73DCD3B08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A2F6-05FD-4D9C-B78C-7C7E739BE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9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4B22E-793D-4D2F-8B20-03B73DCD3B08}" type="datetimeFigureOut">
              <a:rPr lang="en-US" smtClean="0"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5A2F6-05FD-4D9C-B78C-7C7E739BE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0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the church needs to know about Elders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1 Tim 3:1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19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Elders Described: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6" t="33503" r="20009"/>
          <a:stretch/>
        </p:blipFill>
        <p:spPr>
          <a:xfrm>
            <a:off x="1658874" y="1553227"/>
            <a:ext cx="5808726" cy="5304773"/>
          </a:xfrm>
        </p:spPr>
      </p:pic>
    </p:spTree>
    <p:extLst>
      <p:ext uri="{BB962C8B-B14F-4D97-AF65-F5344CB8AC3E}">
        <p14:creationId xmlns:p14="http://schemas.microsoft.com/office/powerpoint/2010/main" val="3924779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Elders in God’s Plan: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church without elders is </a:t>
            </a:r>
            <a:r>
              <a:rPr lang="en-US" i="1" dirty="0" smtClean="0"/>
              <a:t>lacking</a:t>
            </a:r>
            <a:r>
              <a:rPr lang="en-US" dirty="0" smtClean="0"/>
              <a:t> – Titus 1:5</a:t>
            </a:r>
          </a:p>
          <a:p>
            <a:r>
              <a:rPr lang="en-US" dirty="0" smtClean="0"/>
              <a:t>A church without elders is </a:t>
            </a:r>
            <a:r>
              <a:rPr lang="en-US" i="1" dirty="0" smtClean="0"/>
              <a:t>out of order </a:t>
            </a:r>
            <a:r>
              <a:rPr lang="en-US" dirty="0" smtClean="0"/>
              <a:t>– </a:t>
            </a:r>
            <a:r>
              <a:rPr lang="en-US" sz="2800" dirty="0" smtClean="0"/>
              <a:t>Titus 1:5</a:t>
            </a:r>
            <a:endParaRPr lang="en-US" dirty="0" smtClean="0"/>
          </a:p>
          <a:p>
            <a:r>
              <a:rPr lang="en-US" dirty="0" smtClean="0"/>
              <a:t>A church with elders is </a:t>
            </a:r>
            <a:r>
              <a:rPr lang="en-US" i="1" dirty="0" smtClean="0"/>
              <a:t>God’s Plan </a:t>
            </a:r>
            <a:r>
              <a:rPr lang="en-US" dirty="0" smtClean="0"/>
              <a:t>– Titus 1:5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2" t="12231" r="5806" b="12893"/>
          <a:stretch/>
        </p:blipFill>
        <p:spPr>
          <a:xfrm>
            <a:off x="3703320" y="4556760"/>
            <a:ext cx="5440680" cy="23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5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20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desire?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0" y="1635929"/>
            <a:ext cx="7862960" cy="5145871"/>
          </a:xfrm>
        </p:spPr>
      </p:pic>
    </p:spTree>
    <p:extLst>
      <p:ext uri="{BB962C8B-B14F-4D97-AF65-F5344CB8AC3E}">
        <p14:creationId xmlns:p14="http://schemas.microsoft.com/office/powerpoint/2010/main" val="3130437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desire?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0" y="1806976"/>
            <a:ext cx="7862960" cy="4803777"/>
          </a:xfrm>
        </p:spPr>
      </p:pic>
    </p:spTree>
    <p:extLst>
      <p:ext uri="{BB962C8B-B14F-4D97-AF65-F5344CB8AC3E}">
        <p14:creationId xmlns:p14="http://schemas.microsoft.com/office/powerpoint/2010/main" val="298792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desire?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06976"/>
            <a:ext cx="4505513" cy="5051024"/>
          </a:xfrm>
        </p:spPr>
      </p:pic>
    </p:spTree>
    <p:extLst>
      <p:ext uri="{BB962C8B-B14F-4D97-AF65-F5344CB8AC3E}">
        <p14:creationId xmlns:p14="http://schemas.microsoft.com/office/powerpoint/2010/main" val="2626125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Faithful Saying: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man is:</a:t>
            </a:r>
          </a:p>
          <a:p>
            <a:pPr lvl="1"/>
            <a:r>
              <a:rPr lang="en-US" dirty="0" smtClean="0"/>
              <a:t>Lit: </a:t>
            </a:r>
            <a:r>
              <a:rPr lang="en-US" dirty="0" err="1">
                <a:latin typeface="TekniaGreek" panose="02000503060000020004" pitchFamily="2" charset="0"/>
              </a:rPr>
              <a:t>ei</a:t>
            </a:r>
            <a:r>
              <a:rPr lang="en-US" dirty="0">
                <a:latin typeface="TekniaGreek" panose="02000503060000020004" pitchFamily="2" charset="0"/>
              </a:rPr>
              <a:t> </a:t>
            </a:r>
            <a:r>
              <a:rPr lang="en-US" dirty="0" err="1">
                <a:latin typeface="TekniaGreek" panose="02000503060000020004" pitchFamily="2" charset="0"/>
              </a:rPr>
              <a:t>tiV</a:t>
            </a:r>
            <a:r>
              <a:rPr lang="en-US" dirty="0">
                <a:latin typeface="TekniaGreek" panose="02000503060000020004" pitchFamily="2" charset="0"/>
              </a:rPr>
              <a:t> </a:t>
            </a:r>
            <a:r>
              <a:rPr lang="en-US" dirty="0" err="1" smtClean="0">
                <a:latin typeface="TekniaGreek" panose="02000503060000020004" pitchFamily="2" charset="0"/>
              </a:rPr>
              <a:t>estin</a:t>
            </a:r>
            <a:endParaRPr lang="en-US" dirty="0" smtClean="0">
              <a:latin typeface="TekniaGreek" panose="02000503060000020004" pitchFamily="2" charset="0"/>
            </a:endParaRPr>
          </a:p>
          <a:p>
            <a:pPr lvl="1"/>
            <a:r>
              <a:rPr lang="en-US" dirty="0" smtClean="0">
                <a:latin typeface="+mn-lt"/>
              </a:rPr>
              <a:t>Best translation is </a:t>
            </a:r>
            <a:r>
              <a:rPr lang="en-US" u="sng" dirty="0" smtClean="0">
                <a:latin typeface="+mn-lt"/>
              </a:rPr>
              <a:t>not</a:t>
            </a:r>
            <a:r>
              <a:rPr lang="en-US" dirty="0" smtClean="0">
                <a:latin typeface="+mn-lt"/>
              </a:rPr>
              <a:t>: “If a man is…”</a:t>
            </a:r>
          </a:p>
          <a:p>
            <a:pPr lvl="1"/>
            <a:r>
              <a:rPr lang="en-US" dirty="0" smtClean="0">
                <a:latin typeface="+mn-lt"/>
              </a:rPr>
              <a:t>Best translation: “If anyone is…”</a:t>
            </a:r>
          </a:p>
          <a:p>
            <a:pPr lvl="2"/>
            <a:r>
              <a:rPr lang="en-US" dirty="0" smtClean="0">
                <a:latin typeface="+mn-lt"/>
              </a:rPr>
              <a:t>Does not imply women can be elders. </a:t>
            </a:r>
            <a:r>
              <a:rPr lang="en-US" dirty="0" err="1" smtClean="0">
                <a:latin typeface="+mn-lt"/>
              </a:rPr>
              <a:t>Cf</a:t>
            </a:r>
            <a:r>
              <a:rPr lang="en-US" dirty="0" smtClean="0">
                <a:latin typeface="+mn-lt"/>
              </a:rPr>
              <a:t> vs 2</a:t>
            </a:r>
          </a:p>
          <a:p>
            <a:pPr lvl="2"/>
            <a:r>
              <a:rPr lang="en-US" dirty="0" smtClean="0">
                <a:latin typeface="+mn-lt"/>
              </a:rPr>
              <a:t>These are qualities that every Christian should try an attain!</a:t>
            </a:r>
          </a:p>
          <a:p>
            <a:r>
              <a:rPr lang="en-US" i="1" dirty="0" smtClean="0"/>
              <a:t>IF</a:t>
            </a:r>
            <a:r>
              <a:rPr lang="en-US" dirty="0" smtClean="0"/>
              <a:t> – these qualities do not come automatically, but must be developed!</a:t>
            </a:r>
          </a:p>
          <a:p>
            <a:r>
              <a:rPr lang="en-US" i="1" dirty="0" smtClean="0"/>
              <a:t>ANYONE – </a:t>
            </a:r>
            <a:r>
              <a:rPr lang="en-US" dirty="0" smtClean="0"/>
              <a:t>these are faithful goals for faithful Christians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403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Faithful Saying: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 the present tense. Indicates that to hold the office of elder, one would currently need to possess these qualities.</a:t>
            </a:r>
          </a:p>
          <a:p>
            <a:pPr lvl="1"/>
            <a:r>
              <a:rPr lang="en-US" dirty="0" smtClean="0"/>
              <a:t>That is, you don’t appoint an elder and </a:t>
            </a:r>
            <a:r>
              <a:rPr lang="en-US" b="1" i="1" dirty="0" smtClean="0"/>
              <a:t>hope</a:t>
            </a:r>
            <a:r>
              <a:rPr lang="en-US" dirty="0" smtClean="0"/>
              <a:t> he will </a:t>
            </a:r>
            <a:r>
              <a:rPr lang="en-US" b="1" i="1" dirty="0" smtClean="0"/>
              <a:t>one day </a:t>
            </a:r>
            <a:r>
              <a:rPr lang="en-US" dirty="0" smtClean="0"/>
              <a:t>meet the requirements</a:t>
            </a:r>
          </a:p>
          <a:p>
            <a:pPr lvl="1"/>
            <a:r>
              <a:rPr lang="en-US" dirty="0" smtClean="0"/>
              <a:t>Elder could cease to be qualified if these qualities were no longer met (IE – unholy life; greedy; violent)</a:t>
            </a:r>
          </a:p>
          <a:p>
            <a:pPr lvl="1"/>
            <a:r>
              <a:rPr lang="en-US" dirty="0" smtClean="0"/>
              <a:t>Not qualities that a person would </a:t>
            </a:r>
            <a:r>
              <a:rPr lang="en-US" u="sng" dirty="0" smtClean="0"/>
              <a:t>always</a:t>
            </a:r>
            <a:r>
              <a:rPr lang="en-US" dirty="0" smtClean="0"/>
              <a:t> have, but qualities that have been developed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6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Faithful Saying: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Mature Christians must have these qualities (2 exceptions)</a:t>
            </a:r>
          </a:p>
          <a:p>
            <a:pPr lvl="1"/>
            <a:r>
              <a:rPr lang="en-US" dirty="0" smtClean="0"/>
              <a:t>Husband of one wife. Why?</a:t>
            </a:r>
          </a:p>
          <a:p>
            <a:pPr lvl="1"/>
            <a:r>
              <a:rPr lang="en-US" dirty="0" smtClean="0"/>
              <a:t>Believing Children. Why?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666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to Describe: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8" t="33750" r="18572"/>
          <a:stretch/>
        </p:blipFill>
        <p:spPr>
          <a:xfrm>
            <a:off x="1295400" y="1592955"/>
            <a:ext cx="6477000" cy="5265046"/>
          </a:xfrm>
        </p:spPr>
      </p:pic>
    </p:spTree>
    <p:extLst>
      <p:ext uri="{BB962C8B-B14F-4D97-AF65-F5344CB8AC3E}">
        <p14:creationId xmlns:p14="http://schemas.microsoft.com/office/powerpoint/2010/main" val="84516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Elders Described: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34168" r="19601"/>
          <a:stretch/>
        </p:blipFill>
        <p:spPr>
          <a:xfrm>
            <a:off x="1371600" y="1577340"/>
            <a:ext cx="6400800" cy="5280660"/>
          </a:xfrm>
        </p:spPr>
      </p:pic>
    </p:spTree>
    <p:extLst>
      <p:ext uri="{BB962C8B-B14F-4D97-AF65-F5344CB8AC3E}">
        <p14:creationId xmlns:p14="http://schemas.microsoft.com/office/powerpoint/2010/main" val="362340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272</Words>
  <Application>Microsoft Office PowerPoint</Application>
  <PresentationFormat>On-screen Show (4:3)</PresentationFormat>
  <Paragraphs>43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What the church needs to know about Elders</vt:lpstr>
      <vt:lpstr>What do you desire?</vt:lpstr>
      <vt:lpstr>What do you desire?</vt:lpstr>
      <vt:lpstr>What do you desire?</vt:lpstr>
      <vt:lpstr>A Faithful Saying:</vt:lpstr>
      <vt:lpstr>A Faithful Saying:</vt:lpstr>
      <vt:lpstr>A Faithful Saying:</vt:lpstr>
      <vt:lpstr>Words to Describe:</vt:lpstr>
      <vt:lpstr>Elders Described:</vt:lpstr>
      <vt:lpstr>Elders Described:</vt:lpstr>
      <vt:lpstr>Elders in God’s Plan: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Baker</dc:creator>
  <cp:lastModifiedBy>owner</cp:lastModifiedBy>
  <cp:revision>12</cp:revision>
  <dcterms:created xsi:type="dcterms:W3CDTF">2014-10-09T14:22:09Z</dcterms:created>
  <dcterms:modified xsi:type="dcterms:W3CDTF">2014-10-12T17:36:41Z</dcterms:modified>
</cp:coreProperties>
</file>