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2483D-2417-4F8D-962D-1CA9B940A3B6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9910-E4B4-4489-89DD-4E66F0FA6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2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2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3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6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0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40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89910-E4B4-4489-89DD-4E66F0FA6D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8534400" cy="1470025"/>
          </a:xfrm>
        </p:spPr>
        <p:txBody>
          <a:bodyPr>
            <a:noAutofit/>
          </a:bodyPr>
          <a:lstStyle>
            <a:lvl1pPr>
              <a:defRPr sz="4800"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5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60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6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alphaModFix amt="6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>
                <a:latin typeface="Bauhaus 93" panose="04030905020B02020C02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9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5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9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8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9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B22E-793D-4D2F-8B20-03B73DCD3B08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5A2F6-05FD-4D9C-B78C-7C7E739B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0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Qualities of 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Titus 1:8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Controlled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EGKRATES – self controlled; disciplined; in control of your strength, and of yourself</a:t>
            </a:r>
          </a:p>
          <a:p>
            <a:r>
              <a:rPr lang="en-US" dirty="0" smtClean="0"/>
              <a:t>Used in 1 </a:t>
            </a:r>
            <a:r>
              <a:rPr lang="en-US" dirty="0" err="1" smtClean="0"/>
              <a:t>Cor</a:t>
            </a:r>
            <a:r>
              <a:rPr lang="en-US" dirty="0" smtClean="0"/>
              <a:t> 7:9 with the idea of “containing yourself”</a:t>
            </a:r>
          </a:p>
          <a:p>
            <a:r>
              <a:rPr lang="en-US" dirty="0" smtClean="0"/>
              <a:t>What kind of trials and temptations face an elder, and why would it be important for him to control himself?</a:t>
            </a:r>
          </a:p>
          <a:p>
            <a:r>
              <a:rPr lang="en-US" dirty="0" smtClean="0"/>
              <a:t>How do you think this relates to the next 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9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Controlled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helps us have the ability (and know how) to control ourselves (v9)?</a:t>
            </a:r>
          </a:p>
          <a:p>
            <a:r>
              <a:rPr lang="en-US" dirty="0" smtClean="0"/>
              <a:t>What does it mean to “hold fast” the word?</a:t>
            </a:r>
          </a:p>
          <a:p>
            <a:pPr lvl="1"/>
            <a:r>
              <a:rPr lang="en-US" dirty="0" smtClean="0"/>
              <a:t>“to cling devotedly; to hold firm; to be devoted”</a:t>
            </a:r>
          </a:p>
          <a:p>
            <a:pPr lvl="1"/>
            <a:r>
              <a:rPr lang="en-US" dirty="0" smtClean="0"/>
              <a:t>Why should we not cling to opinions</a:t>
            </a:r>
            <a:r>
              <a:rPr lang="en-US" dirty="0"/>
              <a:t> </a:t>
            </a:r>
            <a:r>
              <a:rPr lang="en-US" dirty="0" smtClean="0"/>
              <a:t>or traditions?</a:t>
            </a:r>
          </a:p>
          <a:p>
            <a:pPr lvl="1"/>
            <a:r>
              <a:rPr lang="en-US" dirty="0" smtClean="0"/>
              <a:t>Why should he cling to “what he has been taught”? – </a:t>
            </a:r>
            <a:r>
              <a:rPr lang="en-US" dirty="0" err="1" smtClean="0"/>
              <a:t>cf</a:t>
            </a:r>
            <a:r>
              <a:rPr lang="en-US" dirty="0" smtClean="0"/>
              <a:t> 1 </a:t>
            </a:r>
            <a:r>
              <a:rPr lang="en-US" dirty="0" err="1" smtClean="0"/>
              <a:t>Cor</a:t>
            </a:r>
            <a:r>
              <a:rPr lang="en-US" dirty="0" smtClean="0"/>
              <a:t> 4:6, 16, 17</a:t>
            </a:r>
          </a:p>
          <a:p>
            <a:r>
              <a:rPr lang="en-US" dirty="0" smtClean="0"/>
              <a:t>What does holding fast to the faithful word allow us to do? (v 9b)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1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to Exhort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PARAKALEIN – to call to one’s side; to appeal to; to urge; to encourage; to request; to entreat</a:t>
            </a:r>
          </a:p>
          <a:p>
            <a:r>
              <a:rPr lang="en-US" dirty="0" smtClean="0"/>
              <a:t>The idea is that an elder knows what the Word says, and is able to “call to his side” those who are walking away from the Truth – 2 </a:t>
            </a:r>
            <a:r>
              <a:rPr lang="en-US" dirty="0" err="1" smtClean="0"/>
              <a:t>Thess</a:t>
            </a:r>
            <a:r>
              <a:rPr lang="en-US" dirty="0" smtClean="0"/>
              <a:t> 3:6</a:t>
            </a:r>
          </a:p>
          <a:p>
            <a:r>
              <a:rPr lang="en-US" dirty="0" smtClean="0"/>
              <a:t>“admonishing or exhorting to faith and Christian living…in connection with ‘the teaching’ of the doctrine” –</a:t>
            </a:r>
            <a:r>
              <a:rPr lang="en-US" dirty="0" err="1" smtClean="0"/>
              <a:t>Lenski</a:t>
            </a:r>
            <a:r>
              <a:rPr lang="en-US" dirty="0" smtClean="0"/>
              <a:t> 899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to Exhort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should be the best encouragers in the congregation?</a:t>
            </a:r>
          </a:p>
          <a:p>
            <a:r>
              <a:rPr lang="en-US" dirty="0" smtClean="0"/>
              <a:t>If I desire to become and elder, should I do better at encouraging?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6576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8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to Convict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ANTILEGONTAS</a:t>
            </a:r>
          </a:p>
          <a:p>
            <a:pPr lvl="1"/>
            <a:r>
              <a:rPr lang="en-US" dirty="0" smtClean="0"/>
              <a:t>ANTI = opposite</a:t>
            </a:r>
          </a:p>
          <a:p>
            <a:pPr lvl="1"/>
            <a:r>
              <a:rPr lang="en-US" dirty="0" smtClean="0"/>
              <a:t>LEGO = words</a:t>
            </a:r>
          </a:p>
          <a:p>
            <a:pPr lvl="1"/>
            <a:r>
              <a:rPr lang="en-US" dirty="0" smtClean="0"/>
              <a:t>Literally, to refute what was said; to contradict</a:t>
            </a:r>
          </a:p>
          <a:p>
            <a:r>
              <a:rPr lang="en-US" dirty="0" smtClean="0"/>
              <a:t>If people are contradicting God’s word, it is an elder’s job to show what is right and to convict them of what the Word says – See John 16:8</a:t>
            </a:r>
          </a:p>
          <a:p>
            <a:r>
              <a:rPr lang="en-US" dirty="0" smtClean="0"/>
              <a:t>“an elder must be skilled in exhorting and prepared to confute those who contradict sound doctrine” – Spain 173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Able to Convict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“Elders are to convict those at fault by showing convincingly that they are wrong” – </a:t>
            </a:r>
            <a:r>
              <a:rPr lang="en-US" dirty="0" err="1" smtClean="0"/>
              <a:t>Lenski</a:t>
            </a:r>
            <a:r>
              <a:rPr lang="en-US" dirty="0" smtClean="0"/>
              <a:t> 900</a:t>
            </a:r>
          </a:p>
          <a:p>
            <a:r>
              <a:rPr lang="en-US" dirty="0" smtClean="0"/>
              <a:t>What would some elders in Crete face? 1:10-16</a:t>
            </a:r>
          </a:p>
          <a:p>
            <a:r>
              <a:rPr lang="en-US" dirty="0" smtClean="0"/>
              <a:t>What if people repent? Mt 18:15</a:t>
            </a:r>
          </a:p>
          <a:p>
            <a:r>
              <a:rPr lang="en-US" dirty="0" smtClean="0"/>
              <a:t>What if people do not repent? – 3:10, 11; 2 </a:t>
            </a:r>
            <a:r>
              <a:rPr lang="en-US" dirty="0" err="1" smtClean="0"/>
              <a:t>Thess</a:t>
            </a:r>
            <a:r>
              <a:rPr lang="en-US" dirty="0" smtClean="0"/>
              <a:t> 3:6, 14, 15; Mt 18:15-17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6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dirty="0" smtClean="0"/>
              <a:t>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 self-controlled?</a:t>
            </a:r>
          </a:p>
          <a:p>
            <a:r>
              <a:rPr lang="en-US" dirty="0" smtClean="0"/>
              <a:t>Are you an encourager?</a:t>
            </a:r>
          </a:p>
          <a:p>
            <a:r>
              <a:rPr lang="en-US" dirty="0" smtClean="0"/>
              <a:t>Could you oppose those who teach falsely?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75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429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Qualities of Elders</vt:lpstr>
      <vt:lpstr>Self Controlled</vt:lpstr>
      <vt:lpstr>Self Controlled</vt:lpstr>
      <vt:lpstr>Able to Exhort</vt:lpstr>
      <vt:lpstr>Able to Exhort</vt:lpstr>
      <vt:lpstr>Able to Convict</vt:lpstr>
      <vt:lpstr>Able to Convict</vt:lpstr>
      <vt:lpstr>Application: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Titus 1:8, 9</dc:title>
  <dc:creator>Aaron Baker</dc:creator>
  <cp:keywords>Elder;qualifications</cp:keywords>
  <cp:lastModifiedBy>Aaron Baker</cp:lastModifiedBy>
  <cp:revision>128</cp:revision>
  <dcterms:created xsi:type="dcterms:W3CDTF">2014-10-09T14:22:09Z</dcterms:created>
  <dcterms:modified xsi:type="dcterms:W3CDTF">2015-01-29T19:41:34Z</dcterms:modified>
</cp:coreProperties>
</file>