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2483D-2417-4F8D-962D-1CA9B940A3B6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9910-E4B4-4489-89DD-4E66F0FA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2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19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84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53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8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05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89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37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>
            <a:noAutofit/>
          </a:bodyPr>
          <a:lstStyle>
            <a:lvl1pPr>
              <a:defRPr sz="4800"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5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9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5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9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B22E-793D-4D2F-8B20-03B73DCD3B08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Qualities of Elders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Titus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1:7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Above Reproach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word as in vs 6</a:t>
            </a:r>
          </a:p>
          <a:p>
            <a:pPr lvl="1"/>
            <a:r>
              <a:rPr lang="en-US" dirty="0" smtClean="0"/>
              <a:t>Verse 6: blameless in regards to how he manages his family; home life</a:t>
            </a:r>
          </a:p>
          <a:p>
            <a:pPr lvl="1"/>
            <a:r>
              <a:rPr lang="en-US" dirty="0" smtClean="0"/>
              <a:t>Verse 7: blameless in regards to being a good “steward of God”; church life and responsibilities</a:t>
            </a:r>
          </a:p>
          <a:p>
            <a:pPr lvl="2"/>
            <a:r>
              <a:rPr lang="en-US" dirty="0" smtClean="0"/>
              <a:t>What is a steward?</a:t>
            </a:r>
          </a:p>
          <a:p>
            <a:pPr lvl="2"/>
            <a:r>
              <a:rPr lang="en-US" dirty="0" smtClean="0"/>
              <a:t>Steward is a “house manager”; Lit: “house” “law”</a:t>
            </a:r>
          </a:p>
          <a:p>
            <a:pPr lvl="3"/>
            <a:r>
              <a:rPr lang="en-US" dirty="0" smtClean="0"/>
              <a:t>What is God’s house? – 1 Tim 3:15</a:t>
            </a:r>
          </a:p>
          <a:p>
            <a:pPr lvl="3"/>
            <a:r>
              <a:rPr lang="en-US" dirty="0" smtClean="0"/>
              <a:t>Who sets the rules?</a:t>
            </a:r>
          </a:p>
          <a:p>
            <a:pPr lvl="3"/>
            <a:r>
              <a:rPr lang="en-US" dirty="0" smtClean="0"/>
              <a:t>Do we live by those rules?</a:t>
            </a:r>
          </a:p>
          <a:p>
            <a:r>
              <a:rPr lang="en-US" dirty="0" smtClean="0"/>
              <a:t>Same word as in 1 Tim 3:2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7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self willed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 “</a:t>
            </a:r>
            <a:r>
              <a:rPr lang="en-US" dirty="0" err="1" smtClean="0"/>
              <a:t>Nots</a:t>
            </a:r>
            <a:r>
              <a:rPr lang="en-US" dirty="0" smtClean="0"/>
              <a:t>” in verse 7 (negative attributes)</a:t>
            </a:r>
          </a:p>
          <a:p>
            <a:r>
              <a:rPr lang="en-US" dirty="0" smtClean="0"/>
              <a:t>Stubborn, arrogant, self-pleasing</a:t>
            </a:r>
          </a:p>
          <a:p>
            <a:r>
              <a:rPr lang="en-US" dirty="0" smtClean="0"/>
              <a:t>In disregard of others; set on having his way in everything (</a:t>
            </a:r>
            <a:r>
              <a:rPr lang="en-US" dirty="0" err="1" smtClean="0"/>
              <a:t>Lenski</a:t>
            </a:r>
            <a:r>
              <a:rPr lang="en-US" dirty="0" smtClean="0"/>
              <a:t>))</a:t>
            </a:r>
          </a:p>
          <a:p>
            <a:r>
              <a:rPr lang="en-US" dirty="0" smtClean="0"/>
              <a:t>What would an elder act like if he was self-willed?</a:t>
            </a:r>
          </a:p>
          <a:p>
            <a:r>
              <a:rPr lang="en-US" dirty="0" smtClean="0"/>
              <a:t>What would an elder act like if he was NOT self-willed?</a:t>
            </a:r>
          </a:p>
          <a:p>
            <a:r>
              <a:rPr lang="en-US" dirty="0" smtClean="0"/>
              <a:t>How does pride factor in to a man becoming and serving as an elder? – </a:t>
            </a:r>
            <a:r>
              <a:rPr lang="en-US" dirty="0" err="1" smtClean="0"/>
              <a:t>cf</a:t>
            </a:r>
            <a:r>
              <a:rPr lang="en-US" dirty="0" smtClean="0"/>
              <a:t> 1 Tim 3:6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8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Quick Tempered – 1:8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tempered – only time this word is found in NT</a:t>
            </a:r>
          </a:p>
          <a:p>
            <a:r>
              <a:rPr lang="en-US" dirty="0" smtClean="0"/>
              <a:t>Does it have any relation to the previous word?</a:t>
            </a:r>
          </a:p>
          <a:p>
            <a:r>
              <a:rPr lang="en-US" dirty="0" smtClean="0"/>
              <a:t>Not quick tempered: inclined to anger; inclined to toward the human emotion of indignation  and wrath, and is easily provoked</a:t>
            </a:r>
          </a:p>
          <a:p>
            <a:r>
              <a:rPr lang="en-US" dirty="0" smtClean="0"/>
              <a:t>Examples? </a:t>
            </a:r>
          </a:p>
          <a:p>
            <a:r>
              <a:rPr lang="en-US" dirty="0" smtClean="0"/>
              <a:t>Why is this important? – </a:t>
            </a:r>
            <a:r>
              <a:rPr lang="en-US" dirty="0" err="1" smtClean="0"/>
              <a:t>Jm</a:t>
            </a:r>
            <a:r>
              <a:rPr lang="en-US" dirty="0" smtClean="0"/>
              <a:t> 1:20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8000" y="4572000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87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Given to Wine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word here and in 1 Tim 3:3 (PAROINON)</a:t>
            </a:r>
          </a:p>
          <a:p>
            <a:r>
              <a:rPr lang="en-US" dirty="0" smtClean="0"/>
              <a:t>Literally: “Not beside the wine; not with wine”</a:t>
            </a:r>
          </a:p>
          <a:p>
            <a:r>
              <a:rPr lang="en-US" dirty="0" smtClean="0"/>
              <a:t>An elder who abstains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15611"/>
            <a:ext cx="4572000" cy="304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89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Violent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word as in 1 Tim 3:3</a:t>
            </a:r>
          </a:p>
          <a:p>
            <a:r>
              <a:rPr lang="en-US" dirty="0" smtClean="0"/>
              <a:t>Violent: a striker, a bully; quick to use fists in a dispute</a:t>
            </a:r>
          </a:p>
          <a:p>
            <a:r>
              <a:rPr lang="en-US" dirty="0" smtClean="0"/>
              <a:t>An elder should be approachable, not put you in fear of bodily injury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26" y="4038601"/>
            <a:ext cx="2819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Greedy for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here as in 1 Tim 3:3</a:t>
            </a:r>
          </a:p>
          <a:p>
            <a:r>
              <a:rPr lang="en-US" dirty="0" smtClean="0"/>
              <a:t>Might this be indicating that it is scriptural for elders to receive pay for their work? – </a:t>
            </a:r>
            <a:r>
              <a:rPr lang="en-US" dirty="0" err="1" smtClean="0"/>
              <a:t>cf</a:t>
            </a:r>
            <a:r>
              <a:rPr lang="en-US" dirty="0" smtClean="0"/>
              <a:t>  1 Tim 5:17, 18</a:t>
            </a:r>
          </a:p>
          <a:p>
            <a:r>
              <a:rPr lang="en-US" dirty="0" smtClean="0"/>
              <a:t>How would a greedy elder hinder the Lord’s work?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68" y="4267200"/>
            <a:ext cx="4611007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6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wants blameless stewards. Are you one?</a:t>
            </a:r>
          </a:p>
          <a:p>
            <a:r>
              <a:rPr lang="en-US" dirty="0" smtClean="0"/>
              <a:t>All of us can ask:</a:t>
            </a:r>
          </a:p>
          <a:p>
            <a:pPr lvl="1"/>
            <a:r>
              <a:rPr lang="en-US" dirty="0" smtClean="0"/>
              <a:t>Am I self-willed?</a:t>
            </a:r>
          </a:p>
          <a:p>
            <a:pPr lvl="1"/>
            <a:r>
              <a:rPr lang="en-US" dirty="0" smtClean="0"/>
              <a:t>Am I quick tempered?</a:t>
            </a:r>
          </a:p>
          <a:p>
            <a:pPr lvl="1"/>
            <a:r>
              <a:rPr lang="en-US" dirty="0" smtClean="0"/>
              <a:t>Do I have the right attitude towards wine / alcohol?</a:t>
            </a:r>
          </a:p>
          <a:p>
            <a:pPr lvl="1"/>
            <a:r>
              <a:rPr lang="en-US" dirty="0" smtClean="0"/>
              <a:t>Am I greedy for money?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6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396</Words>
  <Application>Microsoft Office PowerPoint</Application>
  <PresentationFormat>On-screen Show (4:3)</PresentationFormat>
  <Paragraphs>52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Qualities of Elders</vt:lpstr>
      <vt:lpstr>Above Reproach</vt:lpstr>
      <vt:lpstr>Not self willed</vt:lpstr>
      <vt:lpstr>Not Quick Tempered – 1:8</vt:lpstr>
      <vt:lpstr>Not Given to Wine</vt:lpstr>
      <vt:lpstr>Not Violent </vt:lpstr>
      <vt:lpstr>Not Greedy for Money</vt:lpstr>
      <vt:lpstr>Application: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Baker</dc:creator>
  <cp:keywords>Elder;qualifications</cp:keywords>
  <cp:lastModifiedBy>Aaron Baker</cp:lastModifiedBy>
  <cp:revision>111</cp:revision>
  <dcterms:created xsi:type="dcterms:W3CDTF">2014-10-09T14:22:09Z</dcterms:created>
  <dcterms:modified xsi:type="dcterms:W3CDTF">2015-01-15T19:45:23Z</dcterms:modified>
</cp:coreProperties>
</file>