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7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41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1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51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84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34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3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4">
                    <a:lumMod val="50000"/>
                  </a:schemeClr>
                </a:solidFill>
              </a:rPr>
              <a:t>Titus 1:5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in 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Jews from Crete were in Jerusalem on the day of Pentecost – Ac 2:11. They could have taken the gospel back to Crete.</a:t>
            </a:r>
          </a:p>
          <a:p>
            <a:r>
              <a:rPr lang="en-US" dirty="0" smtClean="0"/>
              <a:t>In the persecution of the church, the gospel could have gone to Crete, as an extension of “Samaria”– Ac 8:1</a:t>
            </a:r>
          </a:p>
          <a:p>
            <a:r>
              <a:rPr lang="en-US" dirty="0" smtClean="0"/>
              <a:t>There were Jews in the church in Crete – Titus 1:10</a:t>
            </a:r>
          </a:p>
          <a:p>
            <a:r>
              <a:rPr lang="en-US" dirty="0" smtClean="0"/>
              <a:t>Paul could have converted some during his time there – Ac 27:7,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Titus was to “set in order”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ORTHOO – Like an “orthotic”; set in order</a:t>
            </a:r>
          </a:p>
          <a:p>
            <a:r>
              <a:rPr lang="en-US" dirty="0" smtClean="0"/>
              <a:t>Used by medical writers of setting broken limbs or straightening crooked ones – Vincent</a:t>
            </a:r>
          </a:p>
          <a:p>
            <a:r>
              <a:rPr lang="en-US" dirty="0" smtClean="0"/>
              <a:t>Idea is that Titus is finishing up work that was not completed.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Appoint = Evangelistic Oversight?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 preacher / evangelist have authority to appoint or dismiss an elder or eldership?</a:t>
            </a:r>
          </a:p>
          <a:p>
            <a:r>
              <a:rPr lang="en-US" dirty="0" smtClean="0"/>
              <a:t>Scriptural for a preacher / evangelist to exercise authority over a congregation in the absence of elders?</a:t>
            </a:r>
          </a:p>
          <a:p>
            <a:r>
              <a:rPr lang="en-US" dirty="0" smtClean="0"/>
              <a:t>This is the question of “Evangelistic Oversight”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Evangelistic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the work of an evangelist? – 2 Tim 4:5, 2</a:t>
            </a:r>
          </a:p>
          <a:p>
            <a:r>
              <a:rPr lang="en-US" dirty="0" smtClean="0"/>
              <a:t>He is therefore to preach the qualifications for an elder – Titus 1:5</a:t>
            </a:r>
          </a:p>
          <a:p>
            <a:r>
              <a:rPr lang="en-US" dirty="0" smtClean="0"/>
              <a:t>He may even be involved in the process – Ac 6:2-6</a:t>
            </a:r>
          </a:p>
          <a:p>
            <a:pPr lvl="1"/>
            <a:r>
              <a:rPr lang="en-US" dirty="0" smtClean="0"/>
              <a:t>Multitude involved – 6:2, 3</a:t>
            </a:r>
          </a:p>
          <a:p>
            <a:pPr lvl="1"/>
            <a:r>
              <a:rPr lang="en-US" dirty="0" smtClean="0"/>
              <a:t>Multitude even chose the men – 6:5</a:t>
            </a:r>
          </a:p>
          <a:p>
            <a:pPr lvl="1"/>
            <a:r>
              <a:rPr lang="en-US" dirty="0" smtClean="0"/>
              <a:t>Multitude were not “over” those “appointed” – 6:6</a:t>
            </a:r>
          </a:p>
          <a:p>
            <a:r>
              <a:rPr lang="en-US" dirty="0" smtClean="0"/>
              <a:t>Fulfilling the qualities then causes the HS to “make” you and elder – Ac 20:28; </a:t>
            </a:r>
            <a:r>
              <a:rPr lang="en-US" dirty="0" err="1" smtClean="0"/>
              <a:t>Eph</a:t>
            </a:r>
            <a:r>
              <a:rPr lang="en-US" dirty="0" smtClean="0"/>
              <a:t> 6:17</a:t>
            </a:r>
          </a:p>
          <a:p>
            <a:r>
              <a:rPr lang="en-US" dirty="0" smtClean="0"/>
              <a:t>Point: Evangelists are not over the elders!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Evangelistic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Heb</a:t>
            </a:r>
            <a:r>
              <a:rPr lang="en-US" dirty="0" smtClean="0"/>
              <a:t> 5:1</a:t>
            </a:r>
          </a:p>
          <a:p>
            <a:pPr lvl="2"/>
            <a:r>
              <a:rPr lang="en-US" dirty="0" smtClean="0"/>
              <a:t>High Priest taken </a:t>
            </a:r>
            <a:r>
              <a:rPr lang="en-US" i="1" dirty="0" smtClean="0"/>
              <a:t>from</a:t>
            </a:r>
            <a:r>
              <a:rPr lang="en-US" dirty="0" smtClean="0"/>
              <a:t> men; appointed </a:t>
            </a:r>
            <a:r>
              <a:rPr lang="en-US" i="1" dirty="0" smtClean="0"/>
              <a:t>for</a:t>
            </a:r>
            <a:r>
              <a:rPr lang="en-US" dirty="0" smtClean="0"/>
              <a:t> men</a:t>
            </a:r>
          </a:p>
          <a:p>
            <a:pPr lvl="2"/>
            <a:r>
              <a:rPr lang="en-US" dirty="0" smtClean="0"/>
              <a:t>Are the men then over the High Priest?</a:t>
            </a:r>
          </a:p>
          <a:p>
            <a:pPr lvl="1"/>
            <a:r>
              <a:rPr lang="en-US" dirty="0" smtClean="0"/>
              <a:t>Acts 1:23</a:t>
            </a:r>
          </a:p>
          <a:p>
            <a:pPr lvl="2"/>
            <a:r>
              <a:rPr lang="en-US" dirty="0" smtClean="0"/>
              <a:t>Group of 120 </a:t>
            </a:r>
            <a:r>
              <a:rPr lang="en-US" i="1" dirty="0" smtClean="0"/>
              <a:t>proposed</a:t>
            </a:r>
            <a:r>
              <a:rPr lang="en-US" dirty="0" smtClean="0"/>
              <a:t> two men to take the place of Judas</a:t>
            </a:r>
          </a:p>
          <a:p>
            <a:pPr lvl="2"/>
            <a:r>
              <a:rPr lang="en-US" dirty="0" smtClean="0"/>
              <a:t>Two names were set forth (</a:t>
            </a:r>
            <a:r>
              <a:rPr lang="en-US" i="1" dirty="0" smtClean="0"/>
              <a:t>appointed</a:t>
            </a:r>
            <a:r>
              <a:rPr lang="en-US" dirty="0" smtClean="0"/>
              <a:t>); lot fell to Matthias</a:t>
            </a:r>
          </a:p>
          <a:p>
            <a:pPr lvl="2"/>
            <a:r>
              <a:rPr lang="en-US" dirty="0" smtClean="0"/>
              <a:t>The 120 were involved in the </a:t>
            </a:r>
            <a:r>
              <a:rPr lang="en-US" i="1" dirty="0" smtClean="0"/>
              <a:t>selection</a:t>
            </a:r>
            <a:r>
              <a:rPr lang="en-US" dirty="0" smtClean="0"/>
              <a:t> and </a:t>
            </a:r>
            <a:r>
              <a:rPr lang="en-US" i="1" dirty="0" smtClean="0"/>
              <a:t>appointment. </a:t>
            </a:r>
            <a:r>
              <a:rPr lang="en-US" dirty="0" smtClean="0"/>
              <a:t>Were they then in charge of Matthias?</a:t>
            </a:r>
          </a:p>
          <a:p>
            <a:pPr lvl="1"/>
            <a:r>
              <a:rPr lang="en-US" dirty="0" smtClean="0"/>
              <a:t>HR Manager: selects and proposes, but does not directly supervise the employee</a:t>
            </a:r>
          </a:p>
          <a:p>
            <a:pPr lvl="1"/>
            <a:r>
              <a:rPr lang="en-US" dirty="0" smtClean="0"/>
              <a:t>If Titus could select and appoint elders himself, why even teach on the topic? Just go appoint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7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over a congregation?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Only authority Timothy and Titus had were to preach the word – 2 Tim 4:2</a:t>
            </a:r>
          </a:p>
          <a:p>
            <a:r>
              <a:rPr lang="en-US" dirty="0" smtClean="0"/>
              <a:t>Preaching should include the whole council of God – Ac 20:27; 1 Pet 4:11</a:t>
            </a:r>
          </a:p>
          <a:p>
            <a:r>
              <a:rPr lang="en-US" dirty="0" smtClean="0"/>
              <a:t>None have the right (not even elders) to restrict preaching all the Truth revealed in the NT.</a:t>
            </a:r>
          </a:p>
          <a:p>
            <a:r>
              <a:rPr lang="en-US" dirty="0" smtClean="0"/>
              <a:t>Preaching  should convince, rebuke, exhort – 2 Tim 4:2</a:t>
            </a:r>
          </a:p>
          <a:p>
            <a:r>
              <a:rPr lang="en-US" dirty="0" smtClean="0"/>
              <a:t>Thru preaching, they would “set in order” the things that are lacking” – Titus 1:5</a:t>
            </a:r>
          </a:p>
          <a:p>
            <a:r>
              <a:rPr lang="en-US" dirty="0" smtClean="0"/>
              <a:t>Point: Preachers do not have authority over a congregation with/without elders.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Elders and Evangelists </a:t>
            </a:r>
            <a:br>
              <a:rPr lang="en-US" dirty="0" smtClean="0"/>
            </a:br>
            <a:r>
              <a:rPr lang="en-US" dirty="0" smtClean="0"/>
              <a:t>have different work: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Elders (Ac 20:28)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Take heed to themselves</a:t>
            </a:r>
          </a:p>
          <a:p>
            <a:r>
              <a:rPr lang="en-US" dirty="0" smtClean="0"/>
              <a:t>Take heed to the flock</a:t>
            </a:r>
          </a:p>
          <a:p>
            <a:r>
              <a:rPr lang="en-US" dirty="0" smtClean="0"/>
              <a:t>They are overseers</a:t>
            </a:r>
          </a:p>
          <a:p>
            <a:r>
              <a:rPr lang="en-US" dirty="0" smtClean="0"/>
              <a:t>They are shepherds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Evangelists (1 Tim 4:16)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Take heed to themselves</a:t>
            </a:r>
          </a:p>
          <a:p>
            <a:r>
              <a:rPr lang="en-US" dirty="0" smtClean="0"/>
              <a:t>Take heed to the doctrine (preaching)</a:t>
            </a:r>
          </a:p>
          <a:p>
            <a:r>
              <a:rPr lang="en-US" dirty="0" smtClean="0"/>
              <a:t>Preaching (and doing) will save himself and those who hear (and do)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2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535</Words>
  <Application>Microsoft Office PowerPoint</Application>
  <PresentationFormat>On-screen Show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Qualities of Elders</vt:lpstr>
      <vt:lpstr>Paul in Crete</vt:lpstr>
      <vt:lpstr>Titus was to “set in order”</vt:lpstr>
      <vt:lpstr>Appoint = Evangelistic Oversight?</vt:lpstr>
      <vt:lpstr>Evangelistic Oversight</vt:lpstr>
      <vt:lpstr>Evangelistic Oversight</vt:lpstr>
      <vt:lpstr>Authority over a congregation?</vt:lpstr>
      <vt:lpstr>Elders and Evangelists  have different 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86</cp:revision>
  <dcterms:created xsi:type="dcterms:W3CDTF">2014-10-09T14:22:09Z</dcterms:created>
  <dcterms:modified xsi:type="dcterms:W3CDTF">2014-12-18T17:55:27Z</dcterms:modified>
</cp:coreProperties>
</file>